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1" r:id="rId9"/>
    <p:sldId id="262" r:id="rId10"/>
    <p:sldId id="267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0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1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1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2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8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17FE-8CD2-4575-B21D-A6B855ABDCE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9048-FCF9-4A69-935D-7C2707CF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-years-eve-fireworks-big-ben-twelve-oclock-night-Favim.com-439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63769" y="3838131"/>
            <a:ext cx="566623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2014: What Happened Last Year?</a:t>
            </a:r>
            <a:endParaRPr lang="en-US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3" y="135668"/>
            <a:ext cx="10838127" cy="65028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August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40" y="3573990"/>
            <a:ext cx="3185160" cy="32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6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6" y="143129"/>
            <a:ext cx="11672496" cy="65724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September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96" y="4233672"/>
            <a:ext cx="3499104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6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4" y="124841"/>
            <a:ext cx="8368728" cy="65741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October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949" y="2584239"/>
            <a:ext cx="33337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4" y="90060"/>
            <a:ext cx="11798106" cy="66216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4" y="9006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December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08" y="4322384"/>
            <a:ext cx="3441192" cy="25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7" y="923971"/>
            <a:ext cx="10397501" cy="58016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16" y="91440"/>
            <a:ext cx="2636520" cy="987235"/>
          </a:xfrm>
        </p:spPr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February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92023"/>
            <a:ext cx="11740663" cy="65244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February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44" y="4717916"/>
            <a:ext cx="2810256" cy="214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3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16" y="207867"/>
            <a:ext cx="9358504" cy="65126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856" y="207867"/>
            <a:ext cx="2572512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February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19666"/>
            <a:ext cx="11735420" cy="66011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March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34" y="3785616"/>
            <a:ext cx="2922766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" y="182880"/>
            <a:ext cx="11804276" cy="65379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09093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April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12" y="4553712"/>
            <a:ext cx="2896388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0" y="207136"/>
            <a:ext cx="10234280" cy="65607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184" y="337693"/>
            <a:ext cx="2078736" cy="1325563"/>
          </a:xfrm>
        </p:spPr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   May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6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9" y="97408"/>
            <a:ext cx="11753444" cy="66142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6" y="16395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June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4" y="3749040"/>
            <a:ext cx="2341373" cy="2698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4000500"/>
            <a:ext cx="38290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9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4" y="88264"/>
            <a:ext cx="11617632" cy="66238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June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56" y="4400713"/>
            <a:ext cx="3285744" cy="24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0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Britannic Bold</vt:lpstr>
      <vt:lpstr>Broadway</vt:lpstr>
      <vt:lpstr>Calibri</vt:lpstr>
      <vt:lpstr>Calibri Light</vt:lpstr>
      <vt:lpstr>Office Theme</vt:lpstr>
      <vt:lpstr>PowerPoint Presentation</vt:lpstr>
      <vt:lpstr>February</vt:lpstr>
      <vt:lpstr>February</vt:lpstr>
      <vt:lpstr>February</vt:lpstr>
      <vt:lpstr>March</vt:lpstr>
      <vt:lpstr>April</vt:lpstr>
      <vt:lpstr>   May</vt:lpstr>
      <vt:lpstr>June</vt:lpstr>
      <vt:lpstr>June</vt:lpstr>
      <vt:lpstr>August</vt:lpstr>
      <vt:lpstr>September</vt:lpstr>
      <vt:lpstr>October</vt:lpstr>
      <vt:lpstr>December</vt:lpstr>
    </vt:vector>
  </TitlesOfParts>
  <Company>Wcasd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Rebecca L.</dc:creator>
  <cp:lastModifiedBy>Farrell, Daniel W.</cp:lastModifiedBy>
  <cp:revision>8</cp:revision>
  <dcterms:created xsi:type="dcterms:W3CDTF">2014-12-22T15:38:06Z</dcterms:created>
  <dcterms:modified xsi:type="dcterms:W3CDTF">2015-01-05T16:19:43Z</dcterms:modified>
</cp:coreProperties>
</file>