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LqC3FNNOa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True Size of 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so shocking to these people?</a:t>
            </a:r>
            <a:endParaRPr lang="en-US" dirty="0"/>
          </a:p>
        </p:txBody>
      </p:sp>
      <p:pic>
        <p:nvPicPr>
          <p:cNvPr id="4" name="eLqC3FNNOa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0832" y="1762125"/>
            <a:ext cx="7817502" cy="439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Mercator Projection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6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Peters Projection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Mercator versus Peters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8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Hobo-Dyer Projection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 smtClean="0"/>
              <a:t>What areas seem bigger in the Mercator projection?</a:t>
            </a:r>
          </a:p>
          <a:p>
            <a:pPr marL="0" indent="0">
              <a:buNone/>
            </a:pPr>
            <a:r>
              <a:rPr lang="en-US" sz="4800" dirty="0" smtClean="0"/>
              <a:t>What areas seem bigger in the Peters projection?</a:t>
            </a:r>
          </a:p>
          <a:p>
            <a:pPr marL="0" indent="0">
              <a:buNone/>
            </a:pPr>
            <a:r>
              <a:rPr lang="en-US" sz="4800" dirty="0" smtClean="0"/>
              <a:t>How does the Hobo-Dyer projection change your view of the world?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501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could learning the true size of Africa change a person’s view of Africa?</a:t>
            </a:r>
          </a:p>
          <a:p>
            <a:endParaRPr lang="en-US" sz="4000" dirty="0"/>
          </a:p>
          <a:p>
            <a:r>
              <a:rPr lang="en-US" sz="4000" dirty="0" smtClean="0"/>
              <a:t>How many people do you think live </a:t>
            </a:r>
            <a:r>
              <a:rPr lang="en-US" sz="4000" smtClean="0"/>
              <a:t>in Africa?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4390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101</TotalTime>
  <Words>82</Words>
  <Application>Microsoft Office PowerPoint</Application>
  <PresentationFormat>Widescreen</PresentationFormat>
  <Paragraphs>14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 Light</vt:lpstr>
      <vt:lpstr>Metropolitan</vt:lpstr>
      <vt:lpstr>The True Size of Africa</vt:lpstr>
      <vt:lpstr>Why is this so shocking to these people?</vt:lpstr>
      <vt:lpstr>The Mercator Projection</vt:lpstr>
      <vt:lpstr>The Peters Projection</vt:lpstr>
      <vt:lpstr>Mercator versus Peters</vt:lpstr>
      <vt:lpstr>Hobo-Dyer Projection</vt:lpstr>
      <vt:lpstr>?????</vt:lpstr>
      <vt:lpstr>PowerPoint Presentation</vt:lpstr>
      <vt:lpstr>?????</vt:lpstr>
    </vt:vector>
  </TitlesOfParts>
  <Company>Wcasd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True Size of Africa</dc:title>
  <dc:creator>Farrell, Daniel W.</dc:creator>
  <cp:lastModifiedBy>Farrell, Daniel W.</cp:lastModifiedBy>
  <cp:revision>4</cp:revision>
  <dcterms:created xsi:type="dcterms:W3CDTF">2015-01-06T14:56:20Z</dcterms:created>
  <dcterms:modified xsi:type="dcterms:W3CDTF">2015-01-06T16:37:43Z</dcterms:modified>
</cp:coreProperties>
</file>