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an Argument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8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Well-Written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</a:p>
          <a:p>
            <a:endParaRPr lang="en-US" dirty="0"/>
          </a:p>
          <a:p>
            <a:r>
              <a:rPr lang="en-US" dirty="0" smtClean="0"/>
              <a:t>Evidence</a:t>
            </a:r>
          </a:p>
          <a:p>
            <a:endParaRPr lang="en-US" dirty="0"/>
          </a:p>
          <a:p>
            <a:r>
              <a:rPr lang="en-US" dirty="0" smtClean="0"/>
              <a:t>Transition words</a:t>
            </a:r>
          </a:p>
          <a:p>
            <a:endParaRPr lang="en-US" dirty="0"/>
          </a:p>
          <a:p>
            <a:r>
              <a:rPr lang="en-US" dirty="0" smtClean="0"/>
              <a:t>Debunk</a:t>
            </a:r>
          </a:p>
          <a:p>
            <a:endParaRPr lang="en-US" dirty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6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short statement that sums up the argument you are making.</a:t>
            </a:r>
          </a:p>
          <a:p>
            <a:endParaRPr lang="en-US" dirty="0"/>
          </a:p>
          <a:p>
            <a:r>
              <a:rPr lang="en-US" dirty="0" smtClean="0"/>
              <a:t>Avoid saying “I think,” “In my opinion,” “If you ask me,” etc.  Why do you think we should avoid this?</a:t>
            </a:r>
            <a:endParaRPr lang="en-US" dirty="0"/>
          </a:p>
        </p:txBody>
      </p:sp>
      <p:pic>
        <p:nvPicPr>
          <p:cNvPr id="1026" name="Picture 2" descr="http://coursesite.uhcl.edu/HSH/Whitec/ximages/decor/function/Thesis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2795588"/>
            <a:ext cx="28575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01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Evidence supports your thesis statement.</a:t>
            </a:r>
          </a:p>
          <a:p>
            <a:endParaRPr lang="en-US" dirty="0" smtClean="0"/>
          </a:p>
          <a:p>
            <a:r>
              <a:rPr lang="en-US" dirty="0" smtClean="0"/>
              <a:t>Strongest first or strongest last.</a:t>
            </a:r>
          </a:p>
          <a:p>
            <a:endParaRPr lang="en-US" dirty="0"/>
          </a:p>
          <a:p>
            <a:r>
              <a:rPr lang="en-US" dirty="0" smtClean="0"/>
              <a:t>What makes a good piece of evidence?</a:t>
            </a:r>
            <a:endParaRPr lang="en-US" dirty="0"/>
          </a:p>
        </p:txBody>
      </p:sp>
      <p:pic>
        <p:nvPicPr>
          <p:cNvPr id="2050" name="Picture 2" descr="http://www.crimescene.com/store/images/large/evidence-stamp_LR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56" y="1846263"/>
            <a:ext cx="4022725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20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Words like:</a:t>
            </a:r>
          </a:p>
          <a:p>
            <a:pPr lvl="1"/>
            <a:r>
              <a:rPr lang="en-US" dirty="0" smtClean="0"/>
              <a:t>First</a:t>
            </a:r>
          </a:p>
          <a:p>
            <a:pPr lvl="1"/>
            <a:r>
              <a:rPr lang="en-US" dirty="0" smtClean="0"/>
              <a:t>In addition</a:t>
            </a:r>
          </a:p>
          <a:p>
            <a:pPr lvl="1"/>
            <a:r>
              <a:rPr lang="en-US" dirty="0" smtClean="0"/>
              <a:t>Therefore</a:t>
            </a:r>
          </a:p>
          <a:p>
            <a:pPr lvl="1"/>
            <a:r>
              <a:rPr lang="en-US" dirty="0" smtClean="0"/>
              <a:t>Finally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  <a:p>
            <a:r>
              <a:rPr lang="en-US" dirty="0" smtClean="0"/>
              <a:t>Makes your argument flow better on paper</a:t>
            </a:r>
            <a:endParaRPr lang="en-US" dirty="0"/>
          </a:p>
        </p:txBody>
      </p:sp>
      <p:pic>
        <p:nvPicPr>
          <p:cNvPr id="3074" name="Picture 2" descr="http://sophialearning.s3.amazonaws.com/packet_logos/6201/large/transb.png?131419498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319" y="2242868"/>
            <a:ext cx="2814931" cy="281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89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debunk takes a piece of evidence for the other side, and disproves it.</a:t>
            </a:r>
          </a:p>
          <a:p>
            <a:endParaRPr lang="en-US" dirty="0"/>
          </a:p>
          <a:p>
            <a:r>
              <a:rPr lang="en-US" dirty="0" smtClean="0"/>
              <a:t>“Some argue that middle school students should wake up earlier so they learn responsibility.  However, most studies show middle school students need more sleep in order to learn anything.”</a:t>
            </a:r>
            <a:endParaRPr lang="en-US" dirty="0"/>
          </a:p>
        </p:txBody>
      </p:sp>
      <p:pic>
        <p:nvPicPr>
          <p:cNvPr id="4098" name="Picture 2" descr="http://simplify123.com/wp-content/uploads/2013/11/debunki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569" y="242887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109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Restate your thesis statement, only more strongly.</a:t>
            </a:r>
          </a:p>
          <a:p>
            <a:endParaRPr lang="en-US" dirty="0"/>
          </a:p>
          <a:p>
            <a:r>
              <a:rPr lang="en-US" dirty="0" smtClean="0"/>
              <a:t>“Without a doubt, middle school should start later in the day if students are to live up to their full potential.”</a:t>
            </a:r>
            <a:endParaRPr lang="en-US" dirty="0"/>
          </a:p>
        </p:txBody>
      </p:sp>
      <p:pic>
        <p:nvPicPr>
          <p:cNvPr id="5122" name="Picture 2" descr="http://biz-store.com/wp-content/uploads/2013/02/conclusion-introduction-starter-plenar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133" y="2397825"/>
            <a:ext cx="3090670" cy="244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5897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181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Writing an Argument</vt:lpstr>
      <vt:lpstr>Parts of a Well-Written Argument</vt:lpstr>
      <vt:lpstr>Thesis Statement</vt:lpstr>
      <vt:lpstr>Evidence</vt:lpstr>
      <vt:lpstr>Transition Words</vt:lpstr>
      <vt:lpstr>Debunk</vt:lpstr>
      <vt:lpstr>Conclusion</vt:lpstr>
    </vt:vector>
  </TitlesOfParts>
  <Company>Wcasd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 Argument</dc:title>
  <dc:creator>Farrell, Daniel W.</dc:creator>
  <cp:lastModifiedBy>Farrell, Daniel W.</cp:lastModifiedBy>
  <cp:revision>1</cp:revision>
  <dcterms:created xsi:type="dcterms:W3CDTF">2014-12-03T16:26:20Z</dcterms:created>
  <dcterms:modified xsi:type="dcterms:W3CDTF">2014-12-03T16:33:39Z</dcterms:modified>
</cp:coreProperties>
</file>